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8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5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6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9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3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C548E-9A6A-4BC8-B733-AAFFB6873D55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C134-2CD3-4C05-85A5-DACF0307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7651" y="153542"/>
            <a:ext cx="3953963" cy="453795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ICCN</a:t>
            </a:r>
          </a:p>
          <a:p>
            <a:r>
              <a:rPr lang="en-US" dirty="0"/>
              <a:t>Who attends?</a:t>
            </a:r>
          </a:p>
          <a:p>
            <a:pPr algn="l"/>
            <a:r>
              <a:rPr lang="en-US" dirty="0"/>
              <a:t>880 – 1100 Attendees</a:t>
            </a:r>
            <a:br>
              <a:rPr lang="en-US" dirty="0"/>
            </a:br>
            <a:r>
              <a:rPr lang="en-US" dirty="0"/>
              <a:t>                    </a:t>
            </a:r>
            <a:br>
              <a:rPr lang="en-US" dirty="0"/>
            </a:br>
            <a:r>
              <a:rPr lang="en-US" dirty="0"/>
              <a:t>                     Why?</a:t>
            </a:r>
          </a:p>
          <a:p>
            <a:pPr algn="l"/>
            <a:r>
              <a:rPr lang="en-US" dirty="0"/>
              <a:t>More than 50 Symposia sessions </a:t>
            </a:r>
          </a:p>
          <a:p>
            <a:pPr algn="l"/>
            <a:r>
              <a:rPr lang="en-US" dirty="0"/>
              <a:t>15 Teaching Courses-  Workshops</a:t>
            </a:r>
          </a:p>
          <a:p>
            <a:pPr algn="l"/>
            <a:r>
              <a:rPr lang="en-US" dirty="0"/>
              <a:t>321 Posters Presented</a:t>
            </a:r>
          </a:p>
          <a:p>
            <a:pPr algn="l"/>
            <a:r>
              <a:rPr lang="en-US" dirty="0"/>
              <a:t>Visit the Sponsors &amp; Exhibitors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4650427"/>
            <a:ext cx="1727922" cy="1777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440823" y="4805796"/>
            <a:ext cx="87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78287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ICCN 2026 Programme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Tuesday Sept 8, 2026			Wednesday Sept 9, 2026</a:t>
            </a:r>
          </a:p>
          <a:p>
            <a:pPr marL="0" indent="0">
              <a:buNone/>
            </a:pPr>
            <a:r>
              <a:rPr lang="en-US" sz="1100" dirty="0" smtClean="0"/>
              <a:t>8:00am</a:t>
            </a:r>
            <a:r>
              <a:rPr lang="en-US" sz="1100" dirty="0" smtClean="0"/>
              <a:t> </a:t>
            </a:r>
            <a:r>
              <a:rPr lang="en-US" sz="1100" dirty="0"/>
              <a:t>– </a:t>
            </a:r>
            <a:r>
              <a:rPr lang="en-US" sz="1100" dirty="0" smtClean="0"/>
              <a:t>5:00pm Pre-Congress </a:t>
            </a:r>
            <a:r>
              <a:rPr lang="en-US" sz="1100" dirty="0"/>
              <a:t>Workshops 		</a:t>
            </a:r>
            <a:r>
              <a:rPr lang="en-US" sz="1100" dirty="0" smtClean="0"/>
              <a:t>8:00am</a:t>
            </a:r>
            <a:r>
              <a:rPr lang="en-US" sz="1100" dirty="0" smtClean="0"/>
              <a:t> </a:t>
            </a:r>
            <a:r>
              <a:rPr lang="en-US" sz="1100" dirty="0"/>
              <a:t>– </a:t>
            </a:r>
            <a:r>
              <a:rPr lang="en-US" sz="1100" dirty="0" smtClean="0"/>
              <a:t>5:00pm  </a:t>
            </a:r>
            <a:r>
              <a:rPr lang="en-US" sz="1100" dirty="0"/>
              <a:t>Pre-Congress Workshops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400" b="1" dirty="0"/>
              <a:t>Thursday Sept 10, 2026			Friday Sept 11, 2026</a:t>
            </a:r>
          </a:p>
          <a:p>
            <a:pPr marL="0" indent="0">
              <a:buNone/>
            </a:pPr>
            <a:r>
              <a:rPr lang="en-US" sz="1100" dirty="0" smtClean="0"/>
              <a:t>8:00am Opening </a:t>
            </a:r>
            <a:r>
              <a:rPr lang="en-US" sz="1100" dirty="0"/>
              <a:t>Ceremony/ Mark Hallett Plenary Lecture	</a:t>
            </a:r>
            <a:r>
              <a:rPr lang="en-US" sz="1100" dirty="0" smtClean="0"/>
              <a:t>8:00am</a:t>
            </a:r>
            <a:r>
              <a:rPr lang="en-US" sz="1100" dirty="0" smtClean="0"/>
              <a:t> </a:t>
            </a:r>
            <a:r>
              <a:rPr lang="en-US" sz="1100" dirty="0"/>
              <a:t>– </a:t>
            </a:r>
            <a:r>
              <a:rPr lang="en-US" sz="1100" dirty="0" smtClean="0"/>
              <a:t>5:00pm Symposia </a:t>
            </a:r>
            <a:r>
              <a:rPr lang="en-US" sz="1100" dirty="0"/>
              <a:t>Sessions</a:t>
            </a:r>
          </a:p>
          <a:p>
            <a:pPr marL="0" indent="0">
              <a:buNone/>
            </a:pPr>
            <a:r>
              <a:rPr lang="en-US" sz="1100" dirty="0"/>
              <a:t>9</a:t>
            </a:r>
            <a:r>
              <a:rPr lang="en-US" sz="1100" dirty="0" smtClean="0"/>
              <a:t>:00am </a:t>
            </a:r>
            <a:r>
              <a:rPr lang="en-US" sz="1100" dirty="0"/>
              <a:t>– </a:t>
            </a:r>
            <a:r>
              <a:rPr lang="en-US" sz="1100" dirty="0" smtClean="0"/>
              <a:t>5:00pm  </a:t>
            </a:r>
            <a:r>
              <a:rPr lang="en-US" sz="1100" dirty="0"/>
              <a:t>Symposia Sessions		</a:t>
            </a:r>
            <a:r>
              <a:rPr lang="en-US" sz="1100" dirty="0"/>
              <a:t>1:30 – </a:t>
            </a:r>
            <a:r>
              <a:rPr lang="en-US" sz="1100" dirty="0" smtClean="0"/>
              <a:t>2:15pm </a:t>
            </a:r>
            <a:r>
              <a:rPr lang="en-US" sz="1100" dirty="0"/>
              <a:t>Jasper Plenary Lecture</a:t>
            </a:r>
          </a:p>
          <a:p>
            <a:pPr marL="0" indent="0">
              <a:buNone/>
            </a:pPr>
            <a:r>
              <a:rPr lang="en-US" sz="1100" dirty="0" smtClean="0"/>
              <a:t>5:00pm </a:t>
            </a:r>
            <a:r>
              <a:rPr lang="en-US" sz="1100" dirty="0"/>
              <a:t>Presidential Lecture			</a:t>
            </a:r>
            <a:r>
              <a:rPr lang="en-US" sz="1100" dirty="0" smtClean="0"/>
              <a:t>11:00am </a:t>
            </a:r>
            <a:r>
              <a:rPr lang="en-US" sz="1100" dirty="0"/>
              <a:t>IFCN General Assembly</a:t>
            </a:r>
          </a:p>
          <a:p>
            <a:pPr marL="0" indent="0">
              <a:buNone/>
            </a:pPr>
            <a:r>
              <a:rPr lang="en-US" sz="1100" dirty="0" smtClean="0"/>
              <a:t>6:00</a:t>
            </a:r>
            <a:r>
              <a:rPr lang="en-US" sz="1100" dirty="0" smtClean="0"/>
              <a:t>–</a:t>
            </a:r>
            <a:r>
              <a:rPr lang="en-US" sz="1100" dirty="0" smtClean="0"/>
              <a:t>7:00pm </a:t>
            </a:r>
            <a:r>
              <a:rPr lang="en-US" sz="1100" dirty="0"/>
              <a:t>Welcome Reception 		</a:t>
            </a:r>
            <a:r>
              <a:rPr lang="en-US" sz="1100" dirty="0" smtClean="0"/>
              <a:t>4:30</a:t>
            </a:r>
            <a:r>
              <a:rPr lang="en-US" sz="1100" dirty="0" smtClean="0"/>
              <a:t> </a:t>
            </a:r>
            <a:r>
              <a:rPr lang="en-US" sz="1100" dirty="0"/>
              <a:t>– </a:t>
            </a:r>
            <a:r>
              <a:rPr lang="en-US" sz="1100" dirty="0" smtClean="0"/>
              <a:t>5:15pm </a:t>
            </a:r>
            <a:r>
              <a:rPr lang="en-US" sz="1100" dirty="0"/>
              <a:t>Kugelberg Plenary Lecture</a:t>
            </a:r>
          </a:p>
          <a:p>
            <a:pPr marL="0" indent="0">
              <a:buNone/>
            </a:pPr>
            <a:r>
              <a:rPr lang="en-US" sz="1100" dirty="0"/>
              <a:t>				6:30 </a:t>
            </a:r>
            <a:r>
              <a:rPr lang="en-US" sz="1100" dirty="0" smtClean="0"/>
              <a:t>– </a:t>
            </a:r>
            <a:r>
              <a:rPr lang="en-US" sz="1100" dirty="0" smtClean="0"/>
              <a:t>11:30pm Gala </a:t>
            </a:r>
            <a:r>
              <a:rPr lang="en-US" sz="1100" dirty="0"/>
              <a:t>Dinner (separate location)</a:t>
            </a:r>
          </a:p>
          <a:p>
            <a:pPr marL="0" indent="0">
              <a:buNone/>
            </a:pPr>
            <a:r>
              <a:rPr lang="en-US" sz="1400" b="1" dirty="0"/>
              <a:t>Saturday Sept 12, 2026</a:t>
            </a:r>
          </a:p>
          <a:p>
            <a:pPr marL="0" indent="0">
              <a:buNone/>
            </a:pPr>
            <a:r>
              <a:rPr lang="en-US" sz="1200" dirty="0" smtClean="0"/>
              <a:t>9:00am </a:t>
            </a:r>
            <a:r>
              <a:rPr lang="en-US" sz="1200" dirty="0"/>
              <a:t>– </a:t>
            </a:r>
            <a:r>
              <a:rPr lang="en-US" sz="1200" dirty="0" smtClean="0"/>
              <a:t>12:00pm </a:t>
            </a:r>
            <a:r>
              <a:rPr lang="en-US" sz="1200" dirty="0"/>
              <a:t>Symposia Sessions</a:t>
            </a:r>
          </a:p>
          <a:p>
            <a:pPr marL="0" indent="0">
              <a:buNone/>
            </a:pPr>
            <a:r>
              <a:rPr lang="en-US" sz="1200" dirty="0" smtClean="0"/>
              <a:t>1:00pm </a:t>
            </a:r>
            <a:r>
              <a:rPr lang="en-US" sz="1200" dirty="0"/>
              <a:t>Awards and Closing Ceremony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17" y="116732"/>
            <a:ext cx="3429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21" y="4908363"/>
            <a:ext cx="1265093" cy="1262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285460" y="5313696"/>
            <a:ext cx="102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Register Today!</a:t>
            </a:r>
          </a:p>
        </p:txBody>
      </p:sp>
    </p:spTree>
    <p:extLst>
      <p:ext uri="{BB962C8B-B14F-4D97-AF65-F5344CB8AC3E}">
        <p14:creationId xmlns:p14="http://schemas.microsoft.com/office/powerpoint/2010/main" val="34473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EF93-603D-2C47-ED0C-9D7C350C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6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Aptos Slab Black" panose="020F0502020204030204" pitchFamily="34" charset="0"/>
              </a:rPr>
              <a:t>IFCN Journals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1B02E6-1DBB-72DD-71DA-8FB242F5E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63" y="306909"/>
            <a:ext cx="2945034" cy="3923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FE6D1-445B-4310-5971-D895F0D39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22" y="278449"/>
            <a:ext cx="2942122" cy="3923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62CF7F-C6E9-8450-AADB-0255A247C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9" y="4482738"/>
            <a:ext cx="2164148" cy="2164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D0D99-3598-ED7B-FCA1-C9527A81C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62" y="4273617"/>
            <a:ext cx="2373269" cy="23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6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156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 Slab Black</vt:lpstr>
      <vt:lpstr>Arial</vt:lpstr>
      <vt:lpstr>Calibri</vt:lpstr>
      <vt:lpstr>Calibri Light</vt:lpstr>
      <vt:lpstr>Office Theme</vt:lpstr>
      <vt:lpstr>PowerPoint Presentation</vt:lpstr>
      <vt:lpstr>ICCN 2026 Programme Overview</vt:lpstr>
      <vt:lpstr>IFCN Journals</vt:lpstr>
    </vt:vector>
  </TitlesOfParts>
  <Company>Executive Director,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Zaiss</dc:creator>
  <cp:lastModifiedBy>Kathy Uy</cp:lastModifiedBy>
  <cp:revision>8</cp:revision>
  <dcterms:created xsi:type="dcterms:W3CDTF">2026-02-05T19:10:32Z</dcterms:created>
  <dcterms:modified xsi:type="dcterms:W3CDTF">2026-06-01T03:23:16Z</dcterms:modified>
</cp:coreProperties>
</file>